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3" r:id="rId2"/>
    <p:sldId id="267" r:id="rId3"/>
    <p:sldId id="268" r:id="rId4"/>
    <p:sldId id="259" r:id="rId5"/>
    <p:sldId id="257" r:id="rId6"/>
    <p:sldId id="285" r:id="rId7"/>
    <p:sldId id="278" r:id="rId8"/>
    <p:sldId id="277" r:id="rId9"/>
    <p:sldId id="279" r:id="rId10"/>
    <p:sldId id="280" r:id="rId11"/>
    <p:sldId id="281" r:id="rId12"/>
    <p:sldId id="283" r:id="rId13"/>
    <p:sldId id="276" r:id="rId14"/>
    <p:sldId id="271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CAC8-9DE6-4871-9876-F5744D298B3C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9DFE-A3CF-4984-BA40-ECA8956C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6605-236E-4978-AB7B-D26F94A899F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399092" y="2827717"/>
            <a:ext cx="4652090" cy="1512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5"/>
              </a:avLst>
            </a:prstTxWarp>
          </a:bodyPr>
          <a:lstStyle/>
          <a:p>
            <a:pPr marL="0" indent="0" algn="ctr">
              <a:buNone/>
            </a:pPr>
            <a:r>
              <a:rPr lang="en-US" sz="27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27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27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endParaRPr lang="en-US" sz="27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30"/>
            <a:ext cx="8454683" cy="4725669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0883" y="51054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</a:rPr>
              <a:t>Thỏ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làm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gì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khi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Rùa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cố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sức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chạy</a:t>
            </a:r>
            <a:r>
              <a:rPr lang="en-US" sz="4000" b="1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19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6"/>
            <a:ext cx="9144000" cy="5364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5420915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Cuối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cùng</a:t>
            </a:r>
            <a:r>
              <a:rPr lang="en-US" sz="3600" b="1" dirty="0">
                <a:solidFill>
                  <a:srgbClr val="FF0066"/>
                </a:solidFill>
              </a:rPr>
              <a:t>, </a:t>
            </a:r>
            <a:r>
              <a:rPr lang="en-US" sz="3600" b="1" dirty="0" err="1">
                <a:solidFill>
                  <a:srgbClr val="FF0066"/>
                </a:solidFill>
              </a:rPr>
              <a:t>ai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thắng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cuộc</a:t>
            </a:r>
            <a:r>
              <a:rPr lang="en-US" sz="3600" b="1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21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" y="381000"/>
            <a:ext cx="4132448" cy="29037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7" y="370893"/>
            <a:ext cx="4280504" cy="2913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5200"/>
            <a:ext cx="4114800" cy="2933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6" y="3505200"/>
            <a:ext cx="4314623" cy="28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874" y="2133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36"/>
            <a:ext cx="2559441" cy="255944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943600" y="914400"/>
            <a:ext cx="2174966" cy="101890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286000" y="2514600"/>
            <a:ext cx="480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 err="1">
                <a:solidFill>
                  <a:srgbClr val="000099"/>
                </a:solidFill>
              </a:rPr>
              <a:t>Bài</a:t>
            </a:r>
            <a:r>
              <a:rPr lang="en-US" altLang="en-US" sz="5400" b="1" dirty="0">
                <a:solidFill>
                  <a:srgbClr val="000099"/>
                </a:solidFill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</a:rPr>
              <a:t>học</a:t>
            </a:r>
            <a:r>
              <a:rPr lang="en-US" altLang="en-US" sz="5400" b="1" dirty="0">
                <a:solidFill>
                  <a:srgbClr val="000099"/>
                </a:solidFill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</a:rPr>
              <a:t>từ</a:t>
            </a:r>
            <a:r>
              <a:rPr lang="en-US" altLang="en-US" sz="5400" b="1" dirty="0">
                <a:solidFill>
                  <a:srgbClr val="000099"/>
                </a:solidFill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</a:rPr>
              <a:t>câu</a:t>
            </a:r>
            <a:r>
              <a:rPr lang="en-US" altLang="en-US" sz="5400" b="1" dirty="0">
                <a:solidFill>
                  <a:srgbClr val="000099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0099"/>
                </a:solidFill>
              </a:rPr>
              <a:t>chuyện</a:t>
            </a:r>
            <a:endParaRPr lang="en-US" altLang="en-US" sz="5400" b="1" dirty="0" smtClean="0">
              <a:solidFill>
                <a:srgbClr val="000099"/>
              </a:solidFill>
            </a:endParaRPr>
          </a:p>
          <a:p>
            <a:pPr algn="ctr"/>
            <a:endParaRPr lang="en-US" altLang="en-US" sz="4800" b="1" dirty="0" smtClean="0">
              <a:solidFill>
                <a:srgbClr val="000099"/>
              </a:solidFill>
            </a:endParaRPr>
          </a:p>
          <a:p>
            <a:pPr algn="ctr"/>
            <a:r>
              <a:rPr lang="en-US" altLang="en-US" sz="5400" b="1" dirty="0" err="1" smtClean="0">
                <a:solidFill>
                  <a:srgbClr val="FF0000"/>
                </a:solidFill>
              </a:rPr>
              <a:t>RÙA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</a:rPr>
              <a:t>THỎ</a:t>
            </a:r>
            <a:endParaRPr lang="en-US" altLang="en-US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81000" y="304800"/>
            <a:ext cx="8305800" cy="5867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955" y="874626"/>
            <a:ext cx="426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rỉ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79" y="712362"/>
            <a:ext cx="2514600" cy="1840907"/>
          </a:xfrm>
          <a:prstGeom prst="rect">
            <a:avLst/>
          </a:prstGeom>
        </p:spPr>
      </p:pic>
      <p:pic>
        <p:nvPicPr>
          <p:cNvPr id="7" name="Picture 6" descr="kura-kura-darat-insta-hewan-dan-perlengkapan-reptil-3971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90800"/>
            <a:ext cx="3657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3057525" cy="2238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838200"/>
            <a:ext cx="437491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ngủn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86890"/>
            <a:ext cx="4038600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66700"/>
            <a:ext cx="86772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E:\Photos\pic to work\gif\4028x9kn03h8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950" y="4308475"/>
            <a:ext cx="20812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E:\Photos\pic to work\gif\4028x9kn03h8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7200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:\Photos\pic to work\gif\4028x9kn03h8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0123">
            <a:off x="762001" y="652462"/>
            <a:ext cx="121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C:\Users\Thuy Trang\Desktop\761208civf7vumc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2514600"/>
            <a:ext cx="11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Thuy Trang\Desktop\761208civf7vumc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3467100"/>
            <a:ext cx="11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ùa và th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yện-Rùa và thỏ Lớp 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304800"/>
            <a:ext cx="84582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" y="381000"/>
            <a:ext cx="4132448" cy="29037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7" y="370893"/>
            <a:ext cx="4280504" cy="2913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5200"/>
            <a:ext cx="4114800" cy="2933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6" y="3505200"/>
            <a:ext cx="4314623" cy="28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8648"/>
            <a:ext cx="5099676" cy="4525963"/>
          </a:xfr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05901" y="2133600"/>
            <a:ext cx="487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</a:rPr>
              <a:t>Thỏ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đã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nói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gì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endParaRPr lang="en-US" sz="3200" b="1" dirty="0" smtClean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</a:rPr>
              <a:t>với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Rùa</a:t>
            </a:r>
            <a:r>
              <a:rPr lang="en-US" sz="3200" b="1" dirty="0">
                <a:solidFill>
                  <a:srgbClr val="FF0066"/>
                </a:solidFill>
              </a:rPr>
              <a:t>?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715000" y="1219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</a:rPr>
              <a:t>Rùa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đang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làm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gì</a:t>
            </a:r>
            <a:r>
              <a:rPr lang="en-US" sz="3200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36609" y="3657600"/>
            <a:ext cx="3429000" cy="2133600"/>
          </a:xfrm>
          <a:prstGeom prst="wedgeRoundRectCallout">
            <a:avLst>
              <a:gd name="adj1" fmla="val -85803"/>
              <a:gd name="adj2" fmla="val -730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Chậm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như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Rùa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cũng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đòi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tập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chạy</a:t>
            </a:r>
            <a:r>
              <a:rPr lang="en-US" sz="3600" b="1" dirty="0">
                <a:solidFill>
                  <a:srgbClr val="0000FF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571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475855" cy="5410199"/>
          </a:xfrm>
          <a:prstGeom prst="rect">
            <a:avLst/>
          </a:prstGeom>
        </p:spPr>
      </p:pic>
      <p:sp>
        <p:nvSpPr>
          <p:cNvPr id="9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934200" y="960755"/>
            <a:ext cx="220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66"/>
                </a:solidFill>
              </a:rPr>
              <a:t>Thỏ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đáp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br>
              <a:rPr lang="en-US" sz="3600" b="1" dirty="0" smtClean="0">
                <a:solidFill>
                  <a:srgbClr val="FF0066"/>
                </a:solidFill>
              </a:rPr>
            </a:br>
            <a:r>
              <a:rPr lang="en-US" sz="3600" b="1" dirty="0" err="1" smtClean="0">
                <a:solidFill>
                  <a:srgbClr val="FF0066"/>
                </a:solidFill>
              </a:rPr>
              <a:t>lại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Rùa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br>
              <a:rPr lang="en-US" sz="3600" b="1" dirty="0" smtClean="0">
                <a:solidFill>
                  <a:srgbClr val="FF0066"/>
                </a:solidFill>
              </a:rPr>
            </a:br>
            <a:r>
              <a:rPr lang="en-US" sz="3600" b="1" dirty="0" err="1" smtClean="0">
                <a:solidFill>
                  <a:srgbClr val="FF0066"/>
                </a:solidFill>
              </a:rPr>
              <a:t>thế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nào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960755"/>
            <a:ext cx="28955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Rùa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trả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lời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endParaRPr lang="en-US" sz="3600" b="1" dirty="0" smtClean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66"/>
                </a:solidFill>
              </a:rPr>
              <a:t>Ra </a:t>
            </a:r>
            <a:r>
              <a:rPr lang="en-US" sz="3600" b="1" dirty="0" err="1" smtClean="0">
                <a:solidFill>
                  <a:srgbClr val="FF0066"/>
                </a:solidFill>
              </a:rPr>
              <a:t>sao</a:t>
            </a:r>
            <a:r>
              <a:rPr lang="en-US" sz="3600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2737900"/>
            <a:ext cx="2133600" cy="2590800"/>
          </a:xfrm>
          <a:prstGeom prst="wedgeRoundRectCallout">
            <a:avLst>
              <a:gd name="adj1" fmla="val 82381"/>
              <a:gd name="adj2" fmla="val 458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Tôi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coi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ai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hơn</a:t>
            </a:r>
            <a:r>
              <a:rPr lang="en-US" sz="3200" b="1" dirty="0"/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038528" y="3124200"/>
            <a:ext cx="1953072" cy="2971800"/>
          </a:xfrm>
          <a:prstGeom prst="wedgeRoundRectCallout">
            <a:avLst>
              <a:gd name="adj1" fmla="val -78753"/>
              <a:gd name="adj2" fmla="val -225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</a:rPr>
              <a:t>Tôi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chấp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anh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nửa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19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161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Thỏ đáp  lại Rùa 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TTT</dc:creator>
  <cp:lastModifiedBy>Tran Hai Yen</cp:lastModifiedBy>
  <cp:revision>46</cp:revision>
  <dcterms:created xsi:type="dcterms:W3CDTF">2016-01-22T03:07:25Z</dcterms:created>
  <dcterms:modified xsi:type="dcterms:W3CDTF">2019-02-28T14:25:43Z</dcterms:modified>
</cp:coreProperties>
</file>